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78" r:id="rId3"/>
    <p:sldId id="260" r:id="rId4"/>
    <p:sldId id="279" r:id="rId5"/>
    <p:sldId id="264" r:id="rId6"/>
    <p:sldId id="280" r:id="rId7"/>
    <p:sldId id="257" r:id="rId8"/>
    <p:sldId id="263" r:id="rId9"/>
    <p:sldId id="258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0100"/>
    <a:srgbClr val="364B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64"/>
    <p:restoredTop sz="94674"/>
  </p:normalViewPr>
  <p:slideViewPr>
    <p:cSldViewPr snapToGrid="0" snapToObjects="1">
      <p:cViewPr>
        <p:scale>
          <a:sx n="96" d="100"/>
          <a:sy n="96" d="100"/>
        </p:scale>
        <p:origin x="224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34A758-0504-AD48-80EC-62E877FF4803}" type="datetimeFigureOut">
              <a:rPr lang="en-US" smtClean="0"/>
              <a:t>10/5/18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252564-63DB-2E49-963F-460F59A9A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74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6526" y="1122363"/>
            <a:ext cx="8871473" cy="2387600"/>
          </a:xfrm>
        </p:spPr>
        <p:txBody>
          <a:bodyPr anchor="b"/>
          <a:lstStyle>
            <a:lvl1pPr algn="ctr">
              <a:defRPr sz="6000">
                <a:solidFill>
                  <a:srgbClr val="AA01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6526" y="3602038"/>
            <a:ext cx="887147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873C-5879-F94F-8C65-B0D8DC73265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3328"/>
            <a:ext cx="4407408" cy="80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618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012" y="457200"/>
            <a:ext cx="299701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75012" y="2057400"/>
            <a:ext cx="29970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873C-5879-F94F-8C65-B0D8DC73265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3328"/>
            <a:ext cx="4407408" cy="80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483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873C-5879-F94F-8C65-B0D8DC73265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3328"/>
            <a:ext cx="4407408" cy="80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06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6882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64254" y="365125"/>
            <a:ext cx="6808246" cy="56882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873C-5879-F94F-8C65-B0D8DC73265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3328"/>
            <a:ext cx="4407408" cy="80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864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5012" y="1825625"/>
            <a:ext cx="9578788" cy="40910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873C-5879-F94F-8C65-B0D8DC73265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3328"/>
            <a:ext cx="4407408" cy="80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95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5768" y="1709738"/>
            <a:ext cx="956168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5768" y="4589463"/>
            <a:ext cx="9561682" cy="1316485"/>
          </a:xfrm>
        </p:spPr>
        <p:txBody>
          <a:bodyPr/>
          <a:lstStyle>
            <a:lvl1pPr marL="0" indent="0">
              <a:buNone/>
              <a:defRPr sz="2400">
                <a:solidFill>
                  <a:srgbClr val="AA01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873C-5879-F94F-8C65-B0D8DC73265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3328"/>
            <a:ext cx="4407408" cy="80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846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5011" y="1825626"/>
            <a:ext cx="4905487" cy="40695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7924" y="1825625"/>
            <a:ext cx="4425875" cy="40695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873C-5879-F94F-8C65-B0D8DC73265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3328"/>
            <a:ext cx="4407408" cy="80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39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5769" y="365125"/>
            <a:ext cx="9569618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5766" y="1681163"/>
            <a:ext cx="458276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5767" y="2505075"/>
            <a:ext cx="4582760" cy="3400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7468" y="1681163"/>
            <a:ext cx="47179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7468" y="2505075"/>
            <a:ext cx="4717920" cy="3400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873C-5879-F94F-8C65-B0D8DC732652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3328"/>
            <a:ext cx="4407408" cy="80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84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873C-5879-F94F-8C65-B0D8DC73265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3328"/>
            <a:ext cx="4407408" cy="80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20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873C-5879-F94F-8C65-B0D8DC732652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3328"/>
            <a:ext cx="4407408" cy="80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867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3328"/>
            <a:ext cx="4407408" cy="804672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143896" y="4852999"/>
            <a:ext cx="106464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CoCliServ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is funded by the following national funding agencies: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Agence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Nationale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de la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Recherche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(</a:t>
            </a:r>
            <a:r>
              <a:rPr lang="en-GB" sz="1800" b="1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ANR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), France; Service public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fédéral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de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programmation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politique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scientifique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(</a:t>
            </a:r>
            <a:r>
              <a:rPr lang="en-GB" sz="1800" b="1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BELSPO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), Belgium;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Deutsches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Zentrum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für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Luft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- und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Raumfahrt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EV (</a:t>
            </a:r>
            <a:r>
              <a:rPr lang="en-GB" sz="1800" b="1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DLR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), Germany;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Nederlandse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organisatie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voor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wetenschappelijk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onderzoek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(</a:t>
            </a:r>
            <a:r>
              <a:rPr lang="en-GB" sz="1800" b="1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NWO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), the Netherlands;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Norges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</a:t>
            </a:r>
            <a:r>
              <a:rPr lang="en-GB" sz="18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forskningsrad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(</a:t>
            </a:r>
            <a:r>
              <a:rPr lang="en-GB" sz="1800" b="1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RCN</a:t>
            </a:r>
            <a:r>
              <a:rPr lang="en-GB" sz="18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), Norway.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3603983" y="3164395"/>
            <a:ext cx="81110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0">
              <a:spcAft>
                <a:spcPts val="0"/>
              </a:spcAft>
              <a:tabLst/>
            </a:pPr>
            <a:r>
              <a:rPr lang="en-GB" sz="24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The </a:t>
            </a:r>
            <a:r>
              <a:rPr lang="en-GB" sz="2400" dirty="0" err="1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CoCliServ</a:t>
            </a:r>
            <a:r>
              <a:rPr lang="en-GB" sz="2400" dirty="0">
                <a:solidFill>
                  <a:srgbClr val="35498F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 project benefits from funding obtained through the ERA4CS Joint Call on Researching and Advancing Climate Services Development.  </a:t>
            </a:r>
            <a:endParaRPr lang="en-GB" sz="3600" dirty="0">
              <a:effectLst/>
              <a:latin typeface="Open Sans" charset="0"/>
              <a:ea typeface="Calibri" charset="0"/>
              <a:cs typeface="Times New Roman" charset="0"/>
            </a:endParaRPr>
          </a:p>
        </p:txBody>
      </p:sp>
      <p:pic>
        <p:nvPicPr>
          <p:cNvPr id="7" name="Picture 6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040" y="3259369"/>
            <a:ext cx="2358943" cy="1010383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012" y="398034"/>
            <a:ext cx="2997013" cy="165936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398035"/>
            <a:ext cx="6172200" cy="54630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75012" y="2057400"/>
            <a:ext cx="29970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873C-5879-F94F-8C65-B0D8DC73265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3328"/>
            <a:ext cx="4407408" cy="80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219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75012" y="365125"/>
            <a:ext cx="957878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5012" y="1825625"/>
            <a:ext cx="9578788" cy="4091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82758" y="6356350"/>
            <a:ext cx="35706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fld id="{89D7873C-5879-F94F-8C65-B0D8DC7326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365125"/>
            <a:ext cx="1021976" cy="55516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11897958" y="365125"/>
            <a:ext cx="294042" cy="55516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 rot="20449978">
            <a:off x="68511" y="3917152"/>
            <a:ext cx="627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Co</a:t>
            </a:r>
          </a:p>
        </p:txBody>
      </p:sp>
      <p:sp>
        <p:nvSpPr>
          <p:cNvPr id="12" name="TextBox 11"/>
          <p:cNvSpPr txBox="1"/>
          <p:nvPr userDrawn="1"/>
        </p:nvSpPr>
        <p:spPr>
          <a:xfrm rot="20464145">
            <a:off x="85342" y="4610927"/>
            <a:ext cx="5934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Cli</a:t>
            </a:r>
            <a:endParaRPr lang="en-US" sz="2800" dirty="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 rot="20103157">
            <a:off x="127887" y="5226245"/>
            <a:ext cx="9092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Serv</a:t>
            </a:r>
            <a:endParaRPr lang="en-US" sz="2800" dirty="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780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64B90"/>
          </a:solidFill>
          <a:latin typeface="Open Sans" charset="0"/>
          <a:ea typeface="Open Sans" charset="0"/>
          <a:cs typeface="Open Sans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rgbClr val="364B90"/>
          </a:solidFill>
          <a:latin typeface="Open Sans" charset="0"/>
          <a:ea typeface="Open Sans" charset="0"/>
          <a:cs typeface="Open Sans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rgbClr val="364B90"/>
          </a:solidFill>
          <a:latin typeface="Open Sans" charset="0"/>
          <a:ea typeface="Open Sans" charset="0"/>
          <a:cs typeface="Open Sans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rgbClr val="364B90"/>
          </a:solidFill>
          <a:latin typeface="Open Sans" charset="0"/>
          <a:ea typeface="Open Sans" charset="0"/>
          <a:cs typeface="Open Sans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rgbClr val="364B90"/>
          </a:solidFill>
          <a:latin typeface="Open Sans" charset="0"/>
          <a:ea typeface="Open Sans" charset="0"/>
          <a:cs typeface="Open Sans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rgbClr val="364B90"/>
          </a:solidFill>
          <a:latin typeface="Open Sans" charset="0"/>
          <a:ea typeface="Open Sans" charset="0"/>
          <a:cs typeface="Open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CoCliServ’s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second retreat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Dordrecht October 10-12 2018</a:t>
            </a:r>
          </a:p>
        </p:txBody>
      </p:sp>
    </p:spTree>
    <p:extLst>
      <p:ext uri="{BB962C8B-B14F-4D97-AF65-F5344CB8AC3E}">
        <p14:creationId xmlns:p14="http://schemas.microsoft.com/office/powerpoint/2010/main" val="688931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03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Your_site_name_here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5 minutes reporting focusing on data</a:t>
            </a:r>
          </a:p>
        </p:txBody>
      </p:sp>
    </p:spTree>
    <p:extLst>
      <p:ext uri="{BB962C8B-B14F-4D97-AF65-F5344CB8AC3E}">
        <p14:creationId xmlns:p14="http://schemas.microsoft.com/office/powerpoint/2010/main" val="2038181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Your site in a nutshell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HERE_A_</a:t>
            </a:r>
            <a:r>
              <a:rPr lang="en-US" b="1" dirty="0"/>
              <a:t>BRIEF</a:t>
            </a:r>
            <a:r>
              <a:rPr lang="en-US" dirty="0"/>
              <a:t>_DESCRIPTION_OF_YOUR_SITE</a:t>
            </a:r>
          </a:p>
        </p:txBody>
      </p:sp>
    </p:spTree>
    <p:extLst>
      <p:ext uri="{BB962C8B-B14F-4D97-AF65-F5344CB8AC3E}">
        <p14:creationId xmlns:p14="http://schemas.microsoft.com/office/powerpoint/2010/main" val="1474411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Central data categories </a:t>
            </a:r>
            <a:r>
              <a:rPr lang="en-US" sz="4800" b="1" dirty="0"/>
              <a:t>I already have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HERE_A_</a:t>
            </a:r>
            <a:r>
              <a:rPr lang="en-US" b="1" dirty="0"/>
              <a:t>LIST</a:t>
            </a:r>
            <a:r>
              <a:rPr lang="en-US" dirty="0"/>
              <a:t>_OF_THE_</a:t>
            </a:r>
            <a:r>
              <a:rPr lang="en-US" b="1" dirty="0"/>
              <a:t>TYPE</a:t>
            </a:r>
            <a:r>
              <a:rPr lang="en-US" dirty="0"/>
              <a:t>_OF_DATA_YOU_ALLREADY_HAVE</a:t>
            </a:r>
          </a:p>
        </p:txBody>
      </p:sp>
    </p:spTree>
    <p:extLst>
      <p:ext uri="{BB962C8B-B14F-4D97-AF65-F5344CB8AC3E}">
        <p14:creationId xmlns:p14="http://schemas.microsoft.com/office/powerpoint/2010/main" val="4144041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9687" y="365126"/>
            <a:ext cx="10214113" cy="710640"/>
          </a:xfrm>
        </p:spPr>
        <p:txBody>
          <a:bodyPr>
            <a:noAutofit/>
          </a:bodyPr>
          <a:lstStyle/>
          <a:p>
            <a:r>
              <a:rPr lang="en-US" sz="2000" dirty="0"/>
              <a:t>More information on your data// for each type of data please fill in the table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902307"/>
              </p:ext>
            </p:extLst>
          </p:nvPr>
        </p:nvGraphicFramePr>
        <p:xfrm>
          <a:off x="1355075" y="1166191"/>
          <a:ext cx="10289755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4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1722">
                  <a:extLst>
                    <a:ext uri="{9D8B030D-6E8A-4147-A177-3AD203B41FA5}">
                      <a16:colId xmlns:a16="http://schemas.microsoft.com/office/drawing/2014/main" val="2053877883"/>
                    </a:ext>
                  </a:extLst>
                </a:gridCol>
                <a:gridCol w="318052">
                  <a:extLst>
                    <a:ext uri="{9D8B030D-6E8A-4147-A177-3AD203B41FA5}">
                      <a16:colId xmlns:a16="http://schemas.microsoft.com/office/drawing/2014/main" val="4169451286"/>
                    </a:ext>
                  </a:extLst>
                </a:gridCol>
                <a:gridCol w="8159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208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Type of data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C0000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ENTER_YOUR_INFORMATION HERE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74451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Connected to WP?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C0000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ENTER_YOUR_INFORMATION HERE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Characteristics of data that you want to share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b="0" dirty="0">
                        <a:solidFill>
                          <a:srgbClr val="C0000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014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C0000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ENTER_YOUR_INFORMATION HERE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C0000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ENTER_YOUR_INFORMATION HERE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C0000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ENTER_YOUR_INFORMATION HERE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181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>
                          <a:solidFill>
                            <a:srgbClr val="C0000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ENTER_YOUR_INFORMATION HERE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C0000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ENTER_YOUR_INFORMATION HERE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671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C0000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ENTER_YOUR_INFORMATION HERE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C0000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ENTER_YOUR_INFORMATION HERE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365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C0000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ENTER_YOUR_INFORMATION HERE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C0000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ENTER_YOUR_INFORMATION HERE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22933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2559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Size of data set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C0000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ENTER_YOUR_INFORMATION HERE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391935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Language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C0000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ENTER_YOUR_INFORMATION HERE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0676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Anything to add?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C0000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ENTER_YOUR_INFORMATION HERE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463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383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Central data categories </a:t>
            </a:r>
            <a:r>
              <a:rPr lang="en-US" sz="6000" b="1" dirty="0"/>
              <a:t>I am planning to collect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HERE_A_</a:t>
            </a:r>
            <a:r>
              <a:rPr lang="en-US" b="1" dirty="0"/>
              <a:t>LIST</a:t>
            </a:r>
            <a:r>
              <a:rPr lang="en-US" dirty="0"/>
              <a:t>_OF_THE_</a:t>
            </a:r>
            <a:r>
              <a:rPr lang="en-US" b="1" dirty="0"/>
              <a:t>TYPE</a:t>
            </a:r>
            <a:r>
              <a:rPr lang="en-US" dirty="0"/>
              <a:t>_OF_DATA_YOU_BELIEVE_ YOU_WILL_COLLECT</a:t>
            </a:r>
          </a:p>
        </p:txBody>
      </p:sp>
    </p:spTree>
    <p:extLst>
      <p:ext uri="{BB962C8B-B14F-4D97-AF65-F5344CB8AC3E}">
        <p14:creationId xmlns:p14="http://schemas.microsoft.com/office/powerpoint/2010/main" val="2929237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Publication potential for YOUR_SITE_NAME_HERE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HERE_YOU_LIST_POTENTIAL_PAPER_SUBJECT /WORKING_TITLES_STEMMING_FROM_ YOUR_SITE</a:t>
            </a:r>
          </a:p>
        </p:txBody>
      </p:sp>
    </p:spTree>
    <p:extLst>
      <p:ext uri="{BB962C8B-B14F-4D97-AF65-F5344CB8AC3E}">
        <p14:creationId xmlns:p14="http://schemas.microsoft.com/office/powerpoint/2010/main" val="1633759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16998" y="1204857"/>
            <a:ext cx="37224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>
                <a:solidFill>
                  <a:srgbClr val="AA0100"/>
                </a:solidFill>
                <a:latin typeface="Open Sans" charset="0"/>
                <a:ea typeface="Open Sans" charset="0"/>
                <a:cs typeface="Open Sans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599655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619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2039</TotalTime>
  <Words>230</Words>
  <Application>Microsoft Macintosh PowerPoint</Application>
  <PresentationFormat>Widescreen</PresentationFormat>
  <Paragraphs>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Open Sans</vt:lpstr>
      <vt:lpstr>Times New Roman</vt:lpstr>
      <vt:lpstr>Office Theme</vt:lpstr>
      <vt:lpstr>CoCliServ’s  second retreat</vt:lpstr>
      <vt:lpstr>Your_site_name_here</vt:lpstr>
      <vt:lpstr>Your site in a nutshell</vt:lpstr>
      <vt:lpstr>Central data categories I already have</vt:lpstr>
      <vt:lpstr>More information on your data// for each type of data please fill in the table</vt:lpstr>
      <vt:lpstr>Central data categories I am planning to collect</vt:lpstr>
      <vt:lpstr>Publication potential for YOUR_SITE_NAME_HERE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Jean-Paul Vanderlinden</dc:creator>
  <cp:lastModifiedBy>Jean-Paul Vanderlinden</cp:lastModifiedBy>
  <cp:revision>26</cp:revision>
  <dcterms:created xsi:type="dcterms:W3CDTF">2017-10-11T10:14:38Z</dcterms:created>
  <dcterms:modified xsi:type="dcterms:W3CDTF">2018-10-05T12:44:24Z</dcterms:modified>
</cp:coreProperties>
</file>